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44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IBS2.2 Gebouwen en terreinen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</a:t>
            </a:r>
            <a:r>
              <a:rPr lang="nl-NL" dirty="0" smtClean="0"/>
              <a:t>les</a:t>
            </a:r>
          </a:p>
          <a:p>
            <a:pPr lvl="1"/>
            <a:r>
              <a:rPr lang="nl-NL" dirty="0" smtClean="0"/>
              <a:t>Uitleg opdracht deze periode</a:t>
            </a:r>
            <a:endParaRPr lang="nl-NL" dirty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Start maken aan de opdracht</a:t>
            </a:r>
          </a:p>
          <a:p>
            <a:pPr marL="457200" lvl="1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beginnen we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r>
              <a:rPr lang="nl-NL" dirty="0" smtClean="0"/>
              <a:t>Heel eenvoudig.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Met de inhoudsopgave.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- Pak je laptop en open Word.</a:t>
            </a:r>
          </a:p>
        </p:txBody>
      </p:sp>
    </p:spTree>
    <p:extLst>
      <p:ext uri="{BB962C8B-B14F-4D97-AF65-F5344CB8AC3E}">
        <p14:creationId xmlns:p14="http://schemas.microsoft.com/office/powerpoint/2010/main" val="138009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Nogmaals Excel bekijken</a:t>
            </a:r>
          </a:p>
          <a:p>
            <a:r>
              <a:rPr lang="nl-NL" dirty="0" smtClean="0"/>
              <a:t>Begin met vullen verslag</a:t>
            </a:r>
          </a:p>
          <a:p>
            <a:pPr lvl="1"/>
            <a:r>
              <a:rPr lang="nl-NL" dirty="0" smtClean="0"/>
              <a:t>Welke teelt kies je</a:t>
            </a:r>
          </a:p>
          <a:p>
            <a:pPr lvl="1"/>
            <a:r>
              <a:rPr lang="nl-NL" dirty="0" smtClean="0"/>
              <a:t>Welke activiteit kies je voor je tariefberekening.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55</Words>
  <Application>Microsoft Office PowerPoint</Application>
  <PresentationFormat>Diavoorstelling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PowerPoint-presentatie</vt:lpstr>
      <vt:lpstr>Wat gaan we vandaag doen?</vt:lpstr>
      <vt:lpstr>Hoe beginnen we</vt:lpstr>
      <vt:lpstr>Excel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48</cp:revision>
  <dcterms:created xsi:type="dcterms:W3CDTF">2013-11-15T15:05:42Z</dcterms:created>
  <dcterms:modified xsi:type="dcterms:W3CDTF">2019-12-11T19:54:10Z</dcterms:modified>
</cp:coreProperties>
</file>